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5B811-237E-4057-AFC3-34F47C9C951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75771-07AB-4BAE-ABD1-9A498C08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5B811-237E-4057-AFC3-34F47C9C951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75771-07AB-4BAE-ABD1-9A498C08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5B811-237E-4057-AFC3-34F47C9C951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75771-07AB-4BAE-ABD1-9A498C08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5B811-237E-4057-AFC3-34F47C9C951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75771-07AB-4BAE-ABD1-9A498C08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5B811-237E-4057-AFC3-34F47C9C951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75771-07AB-4BAE-ABD1-9A498C08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5B811-237E-4057-AFC3-34F47C9C951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75771-07AB-4BAE-ABD1-9A498C08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5B811-237E-4057-AFC3-34F47C9C951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75771-07AB-4BAE-ABD1-9A498C08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5B811-237E-4057-AFC3-34F47C9C951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75771-07AB-4BAE-ABD1-9A498C08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5B811-237E-4057-AFC3-34F47C9C951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75771-07AB-4BAE-ABD1-9A498C08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5B811-237E-4057-AFC3-34F47C9C951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75771-07AB-4BAE-ABD1-9A498C08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5B811-237E-4057-AFC3-34F47C9C951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75771-07AB-4BAE-ABD1-9A498C08F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B5B811-237E-4057-AFC3-34F47C9C951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875771-07AB-4BAE-ABD1-9A498C08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714488"/>
            <a:ext cx="807249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«Назови вещи </a:t>
            </a:r>
          </a:p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своими именами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ед.учёба\фото\kartinkijane.ru-45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00042"/>
            <a:ext cx="342902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пед.учёба\фото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28604"/>
            <a:ext cx="5786448" cy="5786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ntent.kari.com/upload/photos2/91/42/08/00/91420800_001.jpg"/>
          <p:cNvPicPr>
            <a:picLocks noChangeAspect="1" noChangeArrowheads="1"/>
          </p:cNvPicPr>
          <p:nvPr/>
        </p:nvPicPr>
        <p:blipFill>
          <a:blip r:embed="rId2" cstate="print"/>
          <a:srcRect t="37129"/>
          <a:stretch>
            <a:fillRect/>
          </a:stretch>
        </p:blipFill>
        <p:spPr bwMode="auto">
          <a:xfrm>
            <a:off x="1285852" y="357166"/>
            <a:ext cx="6643734" cy="6048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fave.ru/wp-content/uploads/2016/10/small_information_items_211-536x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7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otohomka.ru/images/Jan/27/5476923dea5f32ba48e4ae77f94fefac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6" y="0"/>
            <a:ext cx="91583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kidka-krasnodar.ru/images/prodacts/sourse/5201/5201683_skeytbord-y-scoo-fishskate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824284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0d24cb0d66a79afeab0bf302af7c4698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00042"/>
            <a:ext cx="641178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ед.учёба\фото\106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6459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ед.учёба\фото\1017332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12972" cy="5541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пед.учёба\фото\1446666219_img_4996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29" y="285728"/>
            <a:ext cx="8572561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пед.учёба\фото\kak-pravilno-pishetsya-heshteg-ili-hyeshte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8183562" cy="2282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</TotalTime>
  <Words>6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</cp:revision>
  <dcterms:created xsi:type="dcterms:W3CDTF">2018-01-31T14:16:18Z</dcterms:created>
  <dcterms:modified xsi:type="dcterms:W3CDTF">2020-01-28T08:51:38Z</dcterms:modified>
</cp:coreProperties>
</file>