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4" r:id="rId2"/>
    <p:sldId id="275" r:id="rId3"/>
    <p:sldId id="278" r:id="rId4"/>
    <p:sldId id="276" r:id="rId5"/>
    <p:sldId id="277" r:id="rId6"/>
    <p:sldId id="279" r:id="rId7"/>
    <p:sldId id="280" r:id="rId8"/>
    <p:sldId id="281" r:id="rId9"/>
    <p:sldId id="282" r:id="rId10"/>
    <p:sldId id="283" r:id="rId11"/>
    <p:sldId id="284" r:id="rId12"/>
    <p:sldId id="286" r:id="rId13"/>
    <p:sldId id="285" r:id="rId14"/>
    <p:sldId id="288" r:id="rId15"/>
    <p:sldId id="287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73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D0A8B6-E028-44F7-BF02-BC36AF221356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0BDCF-FC98-47AD-81D6-51D4EE082F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D0A8B6-E028-44F7-BF02-BC36AF221356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0BDCF-FC98-47AD-81D6-51D4EE082F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D0A8B6-E028-44F7-BF02-BC36AF221356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0BDCF-FC98-47AD-81D6-51D4EE082F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D0A8B6-E028-44F7-BF02-BC36AF221356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0BDCF-FC98-47AD-81D6-51D4EE082F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D0A8B6-E028-44F7-BF02-BC36AF221356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0BDCF-FC98-47AD-81D6-51D4EE082F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D0A8B6-E028-44F7-BF02-BC36AF221356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0BDCF-FC98-47AD-81D6-51D4EE082F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D0A8B6-E028-44F7-BF02-BC36AF221356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0BDCF-FC98-47AD-81D6-51D4EE082F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D0A8B6-E028-44F7-BF02-BC36AF221356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0BDCF-FC98-47AD-81D6-51D4EE082F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D0A8B6-E028-44F7-BF02-BC36AF221356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0BDCF-FC98-47AD-81D6-51D4EE082F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D0A8B6-E028-44F7-BF02-BC36AF221356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0BDCF-FC98-47AD-81D6-51D4EE082F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D0A8B6-E028-44F7-BF02-BC36AF221356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30BDCF-FC98-47AD-81D6-51D4EE082F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9D0A8B6-E028-44F7-BF02-BC36AF221356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030BDCF-FC98-47AD-81D6-51D4EE082F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963" y="2428868"/>
            <a:ext cx="825386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«Предметы старины»</a:t>
            </a:r>
            <a:endParaRPr lang="ru-RU" sz="6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4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Для чего предназначена эта вещь?</a:t>
            </a:r>
            <a:endParaRPr lang="ru-RU" sz="3600" dirty="0"/>
          </a:p>
        </p:txBody>
      </p:sp>
      <p:pic>
        <p:nvPicPr>
          <p:cNvPr id="39938" name="Picture 2" descr="странная вещь которая был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142984"/>
            <a:ext cx="6286500" cy="53911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500174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Ответ:</a:t>
            </a:r>
            <a:r>
              <a:rPr lang="ru-RU" dirty="0" smtClean="0"/>
              <a:t> это письменный набор, который включает чернильницу с герметичной крышкой, чтобы жидкость не высыхала, и песочницу. Песок нужен был для того, чтобы быстрее высушить чернила после написания текста.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приобрела вещь на барахолк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000108"/>
            <a:ext cx="7051597" cy="526732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643042" y="428604"/>
            <a:ext cx="6715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Какое предназначение у этой вещи?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571612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Ответ: </a:t>
            </a:r>
            <a:r>
              <a:rPr lang="ru-RU" dirty="0" smtClean="0"/>
              <a:t>многих удивит, но это – щипцы-ножницы, которые в старину использовались, чтобы перерезать пуповину у новорожденного. Еще их применяли для вышивки.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428604"/>
            <a:ext cx="8147902" cy="9890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/>
            </a:r>
            <a:br>
              <a:rPr lang="ru-RU" sz="4000" b="1" dirty="0" smtClean="0">
                <a:solidFill>
                  <a:srgbClr val="C00000"/>
                </a:solidFill>
              </a:rPr>
            </a:br>
            <a:r>
              <a:rPr lang="ru-RU" sz="4000" b="1" dirty="0" smtClean="0">
                <a:solidFill>
                  <a:srgbClr val="C00000"/>
                </a:solidFill>
              </a:rPr>
              <a:t>Что можно резать этими</a:t>
            </a:r>
            <a:br>
              <a:rPr lang="ru-RU" sz="4000" b="1" dirty="0" smtClean="0">
                <a:solidFill>
                  <a:srgbClr val="C00000"/>
                </a:solidFill>
              </a:rPr>
            </a:br>
            <a:r>
              <a:rPr lang="ru-RU" sz="4000" b="1" dirty="0" smtClean="0">
                <a:solidFill>
                  <a:srgbClr val="C00000"/>
                </a:solidFill>
              </a:rPr>
              <a:t> странными ножницами?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</a:t>
            </a:r>
            <a:endParaRPr lang="ru-RU" dirty="0"/>
          </a:p>
        </p:txBody>
      </p:sp>
      <p:pic>
        <p:nvPicPr>
          <p:cNvPr id="44034" name="Picture 2" descr="что можно резать этим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1714488"/>
            <a:ext cx="6286500" cy="47053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500174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ru-RU" sz="4400" b="1" dirty="0" smtClean="0"/>
              <a:t>Ответ: </a:t>
            </a:r>
            <a:r>
              <a:rPr lang="ru-RU" sz="4400" dirty="0" smtClean="0"/>
              <a:t>это не ножницы, а пресс для консервов. </a:t>
            </a:r>
          </a:p>
          <a:p>
            <a:pPr>
              <a:buNone/>
            </a:pPr>
            <a:r>
              <a:rPr lang="ru-RU" sz="4400" dirty="0" smtClean="0"/>
              <a:t>   Его использовали после открытия банки, чтобы слить жидкость.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Странный совок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7106" name="Picture 2" descr="какой-то странный сово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070862"/>
            <a:ext cx="6929486" cy="539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000108"/>
            <a:ext cx="7498080" cy="46434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/>
              <a:t>    Ответ:</a:t>
            </a:r>
            <a:r>
              <a:rPr lang="ru-RU" sz="4000" dirty="0" smtClean="0"/>
              <a:t> вот такую обувь носили в средневековье. В подготовленные пазы вставлялись пальцы, а пятку нужно было обмотать специальным бинтом.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35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/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/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Штука с пластиковым низом 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и резиновой верхушкой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9154" name="Picture 2" descr="штука с пластиковым низо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1500174"/>
            <a:ext cx="5729923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500174"/>
            <a:ext cx="749808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Ответ:</a:t>
            </a:r>
            <a:r>
              <a:rPr lang="ru-RU" dirty="0" smtClean="0"/>
              <a:t> это приспособление для выкручивания лампочек, которые были разбиты. При необходимости его можно закрепить на палку. Резиновая часть помещается в цоколь внутри лампочки, что помогает выкрутить ее из патрона.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/>
              <a:t>Интересная тарелка с цифрами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050" name="Picture 2" descr="интересная тарелка с цифрам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142984"/>
            <a:ext cx="6181972" cy="478634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215074" y="1714488"/>
            <a:ext cx="25003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3978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smtClean="0">
                <a:solidFill>
                  <a:srgbClr val="C00000"/>
                </a:solidFill>
              </a:rPr>
              <a:t>Что это может быть?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50178" name="Picture 2" descr="какие предположения что э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285860"/>
            <a:ext cx="6286500" cy="5057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500174"/>
            <a:ext cx="7498080" cy="32861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sz="3600" b="1" dirty="0" smtClean="0"/>
              <a:t>Ответ: </a:t>
            </a:r>
            <a:r>
              <a:rPr lang="ru-RU" sz="3600" dirty="0" smtClean="0"/>
              <a:t>вот так примерно 100-150 лет назад выглядела стиральная машина. Чтобы привести ее в действие, ручки двигались вперед-назад.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85728"/>
            <a:ext cx="81439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/>
            </a:r>
            <a:br>
              <a:rPr lang="ru-RU" sz="4000" b="1" dirty="0" smtClean="0">
                <a:solidFill>
                  <a:srgbClr val="C00000"/>
                </a:solidFill>
              </a:rPr>
            </a:br>
            <a:r>
              <a:rPr lang="ru-RU" sz="4000" b="1" dirty="0" smtClean="0">
                <a:solidFill>
                  <a:srgbClr val="C00000"/>
                </a:solidFill>
              </a:rPr>
              <a:t>Похож на венчик, только форма странная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</a:t>
            </a:r>
            <a:endParaRPr lang="ru-RU" dirty="0"/>
          </a:p>
        </p:txBody>
      </p:sp>
      <p:pic>
        <p:nvPicPr>
          <p:cNvPr id="51202" name="Picture 2" descr="похож на венчи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428736"/>
            <a:ext cx="5786478" cy="5120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357298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ru-RU" b="1" smtClean="0"/>
              <a:t>   Ответ</a:t>
            </a:r>
            <a:r>
              <a:rPr lang="ru-RU" b="1" dirty="0" smtClean="0"/>
              <a:t>: </a:t>
            </a:r>
            <a:r>
              <a:rPr lang="ru-RU" dirty="0" smtClean="0"/>
              <a:t>этот предмет раньше активно использовали кондитеры для нанесения сахарной пудры или других сыпучих продуктов. В него сначала набирается нужный ингредиент, а затем, он быстро открывался и закрывался для посыпки еды.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8953" y="1785926"/>
            <a:ext cx="8206093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Спасибо </a:t>
            </a:r>
          </a:p>
          <a:p>
            <a:pPr algn="ctr"/>
            <a:r>
              <a:rPr lang="ru-RU" sz="7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за </a:t>
            </a:r>
          </a:p>
          <a:p>
            <a:pPr algn="ctr"/>
            <a:r>
              <a:rPr lang="ru-RU" sz="7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внимание!!!</a:t>
            </a:r>
            <a:endParaRPr lang="ru-RU" sz="7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428736"/>
            <a:ext cx="8005026" cy="4819664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sz="3600" b="1" dirty="0" smtClean="0"/>
              <a:t>Ответ:</a:t>
            </a:r>
            <a:r>
              <a:rPr lang="ru-RU" sz="3600" dirty="0" smtClean="0"/>
              <a:t> во Франции </a:t>
            </a:r>
            <a:r>
              <a:rPr lang="ru-RU" sz="3600" dirty="0" smtClean="0"/>
              <a:t> эта </a:t>
            </a:r>
            <a:r>
              <a:rPr lang="ru-RU" sz="3600" dirty="0" smtClean="0"/>
              <a:t>тарелка использовалась для того, чтобы нарезать торт. Люди придумали, как можно разрезать десерт на равные части в зависимости от количества гостей.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6" name="Picture 2" descr="купила на барахолк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857232"/>
            <a:ext cx="4929222" cy="571341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5984" y="285728"/>
            <a:ext cx="50222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Как используют этот предмет?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142984"/>
            <a:ext cx="7498080" cy="48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  Ответ:</a:t>
            </a:r>
            <a:r>
              <a:rPr lang="ru-RU" dirty="0" smtClean="0"/>
              <a:t> это формы для изготовления традиционного скандинавского печенья, которое называется «Розетта». Использовать их очень просто: сначала форма опускается в кипящее масло, чтобы она стала горячей, после этого ее погружают в специальное тесто и снова в масло. В итоге получается тонкое хрустящее печенье.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428604"/>
            <a:ext cx="8076464" cy="9890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 </a:t>
            </a:r>
            <a:br>
              <a:rPr lang="ru-RU" sz="4000" b="1" dirty="0" smtClean="0"/>
            </a:br>
            <a:r>
              <a:rPr lang="ru-RU" sz="4000" b="1" dirty="0" smtClean="0">
                <a:solidFill>
                  <a:srgbClr val="C00000"/>
                </a:solidFill>
              </a:rPr>
              <a:t>Миниатюрный счетчик </a:t>
            </a:r>
            <a:br>
              <a:rPr lang="ru-RU" sz="4000" b="1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/>
          </a:p>
        </p:txBody>
      </p:sp>
      <p:pic>
        <p:nvPicPr>
          <p:cNvPr id="33794" name="Picture 2" descr="непонятный счетчик найденны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357298"/>
            <a:ext cx="6286500" cy="5133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40529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sz="3600" b="1" dirty="0" smtClean="0"/>
              <a:t>Ответ:</a:t>
            </a:r>
            <a:r>
              <a:rPr lang="ru-RU" sz="3600" dirty="0" smtClean="0"/>
              <a:t> это прибор известен тем, кто любит вязать. На нем выставляется номер петли и ряда, когда нужно отложить вязание, а после вернуться и продолжить с правильного места, чтобы не было ошибок.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821934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>
                <a:solidFill>
                  <a:srgbClr val="C00000"/>
                </a:solidFill>
              </a:rPr>
              <a:t>Что за стеклянная ёмкость 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с ребристым дном?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7890" name="Picture 2" descr="стеклянная емкость с ребристы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500174"/>
            <a:ext cx="6286500" cy="5172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Ответ:</a:t>
            </a:r>
            <a:r>
              <a:rPr lang="ru-RU" dirty="0" smtClean="0"/>
              <a:t> этот сосуд должен быть с </a:t>
            </a:r>
            <a:r>
              <a:rPr lang="ru-RU" dirty="0" smtClean="0"/>
              <a:t>крышкой, </a:t>
            </a:r>
            <a:r>
              <a:rPr lang="ru-RU" dirty="0" smtClean="0"/>
              <a:t>и он предназначен для длительно хранения сыров. На дно наливается немного воды, уксуса и соли, так, чтобы уровень раствора не был выше высоты ребер, на которые выкладывается сыр.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139</TotalTime>
  <Words>61</Words>
  <Application>Microsoft Office PowerPoint</Application>
  <PresentationFormat>Экран (4:3)</PresentationFormat>
  <Paragraphs>30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Солнцестояние</vt:lpstr>
      <vt:lpstr>Слайд 1</vt:lpstr>
      <vt:lpstr> Интересная тарелка с цифрами   </vt:lpstr>
      <vt:lpstr>Слайд 3</vt:lpstr>
      <vt:lpstr>  </vt:lpstr>
      <vt:lpstr>Слайд 5</vt:lpstr>
      <vt:lpstr>   Миниатюрный счетчик   </vt:lpstr>
      <vt:lpstr>Слайд 7</vt:lpstr>
      <vt:lpstr>   Что за стеклянная ёмкость  с ребристым дном?    </vt:lpstr>
      <vt:lpstr>Слайд 9</vt:lpstr>
      <vt:lpstr>Для чего предназначена эта вещь?</vt:lpstr>
      <vt:lpstr>Слайд 11</vt:lpstr>
      <vt:lpstr>Слайд 12</vt:lpstr>
      <vt:lpstr>Слайд 13</vt:lpstr>
      <vt:lpstr> Что можно резать этими  странными ножницами?  </vt:lpstr>
      <vt:lpstr>Слайд 15</vt:lpstr>
      <vt:lpstr>Странный совок </vt:lpstr>
      <vt:lpstr>Слайд 17</vt:lpstr>
      <vt:lpstr>  Штука с пластиковым низом  и резиновой верхушкой   </vt:lpstr>
      <vt:lpstr>Слайд 19</vt:lpstr>
      <vt:lpstr>  Что это может быть?   </vt:lpstr>
      <vt:lpstr>Слайд 21</vt:lpstr>
      <vt:lpstr> Похож на венчик, только форма странная  </vt:lpstr>
      <vt:lpstr>Слайд 23</vt:lpstr>
      <vt:lpstr>Слайд 24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17</cp:revision>
  <dcterms:created xsi:type="dcterms:W3CDTF">2002-01-01T15:34:04Z</dcterms:created>
  <dcterms:modified xsi:type="dcterms:W3CDTF">2020-01-30T10:07:02Z</dcterms:modified>
</cp:coreProperties>
</file>