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73" r:id="rId9"/>
    <p:sldId id="264" r:id="rId10"/>
    <p:sldId id="272" r:id="rId11"/>
    <p:sldId id="265" r:id="rId12"/>
    <p:sldId id="271" r:id="rId13"/>
    <p:sldId id="266" r:id="rId14"/>
    <p:sldId id="263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1228.WAFntqsPIHpCvKDQ1K0RrYMpMCHZeYj2MMKf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vilaigr.ru/histor.php" TargetMode="External"/><Relationship Id="rId4" Type="http://schemas.openxmlformats.org/officeDocument/2006/relationships/hyperlink" Target="https://infourok.ru/na-temu-istoriya-vozniknoveniya-podvizhnih-igr-54411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eaclub.ru/images/heaclub/2016/04/sportivnye_razvivayu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58082" cy="569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7324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возникновения игр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maam.ru/upload/blogs/3dbfd3c999a660067ed49a245d17eb3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953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artykids.kiev.ua/assets/img/komandnie-igri-dlya-dete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27860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Comic Sans MS" pitchFamily="66" charset="0"/>
              </a:rPr>
              <a:t>Развитие игр тесно связано с морально-этическими и экономическими отношениями между людьми. Поэтому в ряде игр проявляются классовые антагонизмы, типичные для данной общественной формации. Правящие классы культивируют свои игры и традиционно презрительно относятся к общедоступным народным играм. Но вместе с тем с самого начала возникновения классового общества правящие сословия с помощью игр стремятся вносить в сознание народных масс нужную им идеологическую закваску, пытаясь таким образом воспитать «образцовых граждан» и послушных солдат.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childrenworlds.ucoz.ru/_ph/2/714385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3949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agilmama-common.s3-eu-west-1.amazonaws.com/medialibrary/ca3/ca3934a91186ff64b84697e3b5da4f8f/58827b08110844b9c6c54d6e23c54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38908" cy="4572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255270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Сложность игры, многообразие ее проявлений и, следовательно, широкий спектр ее воздействия, безусловно, затрудняли ее точное определение. Делалось множество попыток дать ее определение, рассматривая лишь один из ее аспектов. Но с односторонних позиций сделать это весьма сложно. В наши дни наиболее полным представляется следующее определение. Игра — это «добровольное удовлетворение нематериальной потребности индивида в физической и эстетической активности через посредство творческой общественно значимой деятельности»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spanolparaninos.ru/wp-content/uploads/2014/03/tL4Coc4G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fterfeed.com/storyImage/oj7ggfiekhftxeljkx7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619757" cy="42148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  Среди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археологических находок, характеризующих быт и культуру русского средневековья, встречаются предметы, свидетельствующие о существовании разных игр. К ним относятся разнообразного вида шашки из кости и других материалов, костяные и деревянные шахматные фигуры, астрагалы, доски с расчерченным игровым полем, кожаные мячи.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u11.krasnoturinsk.org/images/098890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28604"/>
            <a:ext cx="6188419" cy="56436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28604"/>
            <a:ext cx="3714744" cy="64293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Из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истории возникновения игры видно, что она выступает как форма обучения, как первичная школа воспроизводства реальных практических ситуаций с целью их освоения. Свидетельствами того что люди играли с незапамятных времён, служат доказательства антропологов. Игры для древних людей, как и для современных, были </a:t>
            </a:r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неотъемлимой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частью жизни.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ukuriku.ru/wp-content/uploads/2015/03/%D0%B8%D0%B3%D1%80%D1%8B-%D0%BD%D0%B0-%D1%83%D0%BB%D0%B8%D1%86%D0%B5-%D0%B4%D0%BB%D1%8F-%D0%B4%D0%B5%D1%82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5643570" cy="4232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000504"/>
            <a:ext cx="7498080" cy="85724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        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Источники </a:t>
            </a:r>
            <a:r>
              <a:rPr lang="ru-RU" sz="2400" b="1" dirty="0" smtClean="0">
                <a:solidFill>
                  <a:srgbClr val="7030A0"/>
                </a:solidFill>
              </a:rPr>
              <a:t>информации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786322"/>
            <a:ext cx="7498080" cy="2071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3"/>
              </a:rPr>
              <a:t>http://yandex.ru/clck/jsredir?from=yandex.ru%3Bsearch%2F%3Bweb%3B%3B&amp;text=&amp;etext=1228.WAFntqsPIHpCvKDQ1K0RrYMpMCHZeYj2MMKf9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https://infourok.ru/na-temu-istoriya-vozniknoveniya-podvizhnih-igr-544114.html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http://www.pravilaigr.ru/histor.php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aria-art.ru/0/I/Igra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315" y="0"/>
            <a:ext cx="91035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42908" y="5214950"/>
            <a:ext cx="9286908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Игровая деятельность представляет собой самостоятельный вид деятельности, присущий человеку. Ее формирование относится к начальному этапу становления человека и сопутствует ему на протяжении всей истории его существования. Появление игры было оправдано необходимостью передачи опыта от одного поколения другому. Эту функцию информационного канала, обеспечивающего умелое использование сил природы и подготовку к жизни новых поколений, игра успешно выполняла и выполняет.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357694"/>
            <a:ext cx="8858312" cy="25003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  Данные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 развитии и жизни ребенка, его играх на ранних ступенях развития общества чрезвычайно бедны. Практически никто из этнографов вообще не ставил себе задачей такое исследование. Лишь в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ЗО-е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годы XX столетия появились специальные исследования Маргарет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Мид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, посвященные детям племени Новой Гвинеи, в которых имеются материалы об образе жизни детей и их играх.</a:t>
            </a:r>
          </a:p>
          <a:p>
            <a:endParaRPr lang="ru-RU" dirty="0"/>
          </a:p>
        </p:txBody>
      </p:sp>
      <p:pic>
        <p:nvPicPr>
          <p:cNvPr id="2050" name="Picture 2" descr="http://axfor.ru/wp-content/uploads/2015/09/kidsrunning_87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142852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tromisla.ru/_mod_files/ce_images/news/mai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6000761" cy="4500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Истоки подвижных игр уходят корнями в глубокую древность. История появления игр позволяет понять их воспитательное значение. Многие виды фольклора подтверждают предположение ученых о том, что истоки подвижных игр заложены в первобытнообщинном строе, однако сведений об этом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почти не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осталось.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rimdou-33.ru/public/users/993/JPG/3004201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была спутником человека с незапамятных времен. 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smtClean="0">
                <a:solidFill>
                  <a:srgbClr val="C00000"/>
                </a:solidFill>
              </a:rPr>
              <a:t>ней культуры разных народов демонстрируют сходство и огромное многообразие. Е. А. Покровский утверждал, что игры во все времена и у всех народов были непременно. Многие из игр представляли собою большую оригинальность, смотря по свойствам и образу жизни народа. Множество игр разных народов имели между собою большое сходство, например, игры с мячом, в кости и т.д.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ventsdays.ru/wp-content/uploads/2016/04/organizatsiya-detskogo-dnya-rozhdeniya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5155804" cy="39876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Справедливо также мнение Н. С. Воловик о том, что назначение древних игр — не развлекательное, а практическое. Действиями игры и словами песни люди пытались обеспечить себе будущий успех в предстоящих работах. Древняя игра есть магический ритуал, в котором желаемое изображается как действительное, настоящее проецируется на будущее. Поскольку человек зависел от природы, и основным предметом изображения в игровых песнях стал животный и растительный мир.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gspace.ru/uploads/2015/04/19/Jennis/magspace.ru_Vishib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     </a:t>
            </a:r>
            <a:r>
              <a:rPr lang="ru-RU" sz="1600" b="1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1600" b="1" i="1" dirty="0" smtClean="0">
                <a:solidFill>
                  <a:srgbClr val="C00000"/>
                </a:solidFill>
              </a:rPr>
              <a:t>функция игры заключается в подготовке к труду. Именно в игре, где моделируются реальные жизненные условия, наилучшим образом формируются качества личности, определяющие успешность трудовой деятельности человека. Но направленность этой деятельности различна. </a:t>
            </a:r>
            <a:r>
              <a:rPr lang="ru-RU" sz="1600" b="1" i="1" dirty="0" smtClean="0">
                <a:solidFill>
                  <a:srgbClr val="C00000"/>
                </a:solidFill>
              </a:rPr>
              <a:t> В </a:t>
            </a:r>
            <a:r>
              <a:rPr lang="ru-RU" sz="1600" b="1" i="1" dirty="0" smtClean="0">
                <a:solidFill>
                  <a:srgbClr val="C00000"/>
                </a:solidFill>
              </a:rPr>
              <a:t>игре </a:t>
            </a:r>
            <a:r>
              <a:rPr lang="ru-RU" sz="1600" b="1" i="1" dirty="0" smtClean="0">
                <a:solidFill>
                  <a:srgbClr val="C00000"/>
                </a:solidFill>
              </a:rPr>
              <a:t>  </a:t>
            </a:r>
            <a:r>
              <a:rPr lang="ru-RU" sz="1600" b="1" i="1" dirty="0" smtClean="0">
                <a:solidFill>
                  <a:srgbClr val="C00000"/>
                </a:solidFill>
              </a:rPr>
              <a:t>удовлетворяются духовные и двигательные потребности. Поэтому игровая деятельность направлена на совершенствование самого человека, его психической и физической деятельности.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rlun.pnzreg.ru/files/lunino_pnzreg_ru/education/6/1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.jimcdn.com/app/cms/image/transf/none/path/sf278732f8691ebec/image/if75505223adbd23d/version/136856207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6000792" cy="45005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Развитие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игры непрерывно и протекает под воздействием множества факторов. Первыми следует назвать материальные условия существования. Изменения условий жизни отражаются в содержании игр. Другой фактор — накопление жизненного опыта, народной мудрости. Игры — один из элементов культуры, результат народного творчества.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7975280</TotalTime>
  <Words>575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                 Источники информации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10</cp:revision>
  <dcterms:created xsi:type="dcterms:W3CDTF">2016-11-02T14:19:23Z</dcterms:created>
  <dcterms:modified xsi:type="dcterms:W3CDTF">2017-03-01T06:36:51Z</dcterms:modified>
</cp:coreProperties>
</file>